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6" r:id="rId3"/>
    <p:sldId id="287" r:id="rId4"/>
    <p:sldId id="288" r:id="rId5"/>
    <p:sldId id="289" r:id="rId6"/>
    <p:sldId id="290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E66"/>
    <a:srgbClr val="F6FAFD"/>
    <a:srgbClr val="254C64"/>
    <a:srgbClr val="7DB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104" y="-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741F-D331-4EB5-A28D-F339BFA54F02}" type="datetimeFigureOut">
              <a:rPr lang="en-US" smtClean="0"/>
              <a:t>29/06/17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00FF3-7A75-4975-93C9-BDA9E0FC12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9617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73527-19AF-41C9-9711-C6484D299411}" type="datetimeFigureOut">
              <a:rPr lang="en-US" smtClean="0"/>
              <a:t>29/06/17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1012D-8FB8-4083-A53B-0F0C2BF62B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197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6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6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90B3-A2EA-4FC1-BFA8-CC45E7A7DA73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9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98" y="5595236"/>
            <a:ext cx="2327730" cy="1044639"/>
          </a:xfrm>
          <a:prstGeom prst="rect">
            <a:avLst/>
          </a:prstGeom>
          <a:effectLst/>
        </p:spPr>
      </p:pic>
      <p:cxnSp>
        <p:nvCxnSpPr>
          <p:cNvPr id="5" name="Straight Connector 4"/>
          <p:cNvCxnSpPr/>
          <p:nvPr userDrawn="1"/>
        </p:nvCxnSpPr>
        <p:spPr>
          <a:xfrm>
            <a:off x="0" y="6320560"/>
            <a:ext cx="9085943" cy="7668"/>
          </a:xfrm>
          <a:prstGeom prst="line">
            <a:avLst/>
          </a:prstGeom>
          <a:ln w="28575" cmpd="sng">
            <a:solidFill>
              <a:srgbClr val="284E66"/>
            </a:solidFill>
            <a:prstDash val="solid"/>
            <a:round/>
            <a:headEnd type="none"/>
            <a:tailEnd type="oval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69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EB12E-E931-4CBF-830B-77BFFE191669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EC52-9E45-46E8-B819-772DBB69C36C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72D2-629D-4B6F-B4C1-7511A2C65413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64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DB598-91FC-40E5-8C92-06D58B283C9F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38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DDD5-7BB7-4CB9-AC98-6BC976FF7D70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74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8EE5-A5D8-4B70-9F5E-BA34C96D343A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2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BA38-62A6-4D69-AE85-1F82C039D0FD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57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AA0A-384D-4601-A0EB-A5C9A101DD5E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0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A9C2-72AC-4302-9AD4-BF9FB2788103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8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A4D4-5CA5-4BEF-B6E6-37488688C01F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82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mailto:transphorm.in@gmai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5"/>
          <a:stretch/>
        </p:blipFill>
        <p:spPr>
          <a:xfrm>
            <a:off x="952" y="0"/>
            <a:ext cx="12191048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94" y="2405368"/>
            <a:ext cx="3760764" cy="16877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94414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Case Study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7863" y="2111534"/>
            <a:ext cx="7000037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Transforming a manufacturing Plant 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93124" y="3987800"/>
            <a:ext cx="2499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  transphorm case study</a:t>
            </a:r>
          </a:p>
        </p:txBody>
      </p:sp>
    </p:spTree>
    <p:extLst>
      <p:ext uri="{BB962C8B-B14F-4D97-AF65-F5344CB8AC3E}">
        <p14:creationId xmlns:p14="http://schemas.microsoft.com/office/powerpoint/2010/main" val="3365596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Situation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2212354"/>
            <a:ext cx="8737823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Oldest plant of Global multinational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Lowest on productivity , quality issues , housekeeping poor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Wastage , high energy consumption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Non-adherence to production plans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Frequent disciplinary issues 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Unionized plant , low morale ,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G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allup 27</a:t>
            </a:r>
            <a:r>
              <a:rPr lang="en-US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th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 percentile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Low receptivity to change and best practices </a:t>
            </a:r>
          </a:p>
        </p:txBody>
      </p:sp>
    </p:spTree>
    <p:extLst>
      <p:ext uri="{BB962C8B-B14F-4D97-AF65-F5344CB8AC3E}">
        <p14:creationId xmlns:p14="http://schemas.microsoft.com/office/powerpoint/2010/main" val="191112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Task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2212354"/>
            <a:ext cx="8737823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Deep understanding of Core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issues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Three Step Leadership Journey – Leadership Team , Plant Managerial Team , Workers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Over 110 employees covered- Same program for all 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Co-creation of vision for the plant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Creating an environment of Trust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Aligning personal and organizational compass 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Authentic sharing by the Plant Leader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05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Action 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1852078"/>
            <a:ext cx="9573874" cy="422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Design of  6 month leadership Journey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Life spiral model to inspire authentic conversations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CSR intervention to build trust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Focus on whole-being development ( Self , Family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,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 Work and Community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)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Action Plans in the three areas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Involvement of family members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Yoga , Meditation , English Speaking classes for plant workers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Tree Plantation , Family Day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Build pride in the plant – Self role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Rebuild Trust between Management and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plant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workers </a:t>
            </a:r>
          </a:p>
        </p:txBody>
      </p:sp>
    </p:spTree>
    <p:extLst>
      <p:ext uri="{BB962C8B-B14F-4D97-AF65-F5344CB8AC3E}">
        <p14:creationId xmlns:p14="http://schemas.microsoft.com/office/powerpoint/2010/main" val="59707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Results  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2106070"/>
            <a:ext cx="9573874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Global recognition for the plant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Gallup score moved to  45</a:t>
            </a:r>
            <a:r>
              <a:rPr lang="en-US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percentile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Production 1.75 X with same infrastructure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LTS signed amicably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Significant movement on plant Manufacturing practices , housekeeping , productivity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Quality improved , wastage brought down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Absenteeism came down , better health of employees  </a:t>
            </a:r>
          </a:p>
        </p:txBody>
      </p:sp>
    </p:spTree>
    <p:extLst>
      <p:ext uri="{BB962C8B-B14F-4D97-AF65-F5344CB8AC3E}">
        <p14:creationId xmlns:p14="http://schemas.microsoft.com/office/powerpoint/2010/main" val="2397737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Contact Us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3363" y="2530634"/>
            <a:ext cx="3818757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Paritosh Shukla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CEO- Transphorm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0091-9711990855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  <a:hlinkClick r:id="rId4"/>
              </a:rPr>
              <a:t>transphorm.in@gmail.com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4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242</Words>
  <Application>Microsoft Macintosh PowerPoint</Application>
  <PresentationFormat>Custom</PresentationFormat>
  <Paragraphs>43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Design1</dc:creator>
  <cp:lastModifiedBy>Paritosh Shukla</cp:lastModifiedBy>
  <cp:revision>58</cp:revision>
  <dcterms:created xsi:type="dcterms:W3CDTF">2016-10-03T08:32:58Z</dcterms:created>
  <dcterms:modified xsi:type="dcterms:W3CDTF">2017-06-29T05:05:24Z</dcterms:modified>
</cp:coreProperties>
</file>